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2548ABA7-4B57-4BBA-BF44-89B08D2EEC60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56BC226A-778B-42D0-8C7A-3DB0F43735B3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5AD4B-F22A-4E3C-B7A3-508956B7C547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EFF6735C-3325-405D-8ADD-4120CB5FE6AC}" type="datetimeFigureOut">
              <a:rPr lang="en-US" smtClean="0">
                <a:uFillTx/>
              </a:rPr>
              <a:t>11/14/2020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F66A0088-EFAC-4A2D-A5EE-5BE82C8F51E9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702" y="737608"/>
            <a:ext cx="7794595" cy="2045951"/>
          </a:xfrm>
        </p:spPr>
        <p:txBody>
          <a:bodyPr>
            <a:no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uFillTx/>
                <a:latin typeface="Aharoni" panose="02010803020104030203" pitchFamily="2" charset="-79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n w="9525" cmpd="sng">
                  <a:solidFill>
                    <a:schemeClr val="tx1"/>
                  </a:solidFill>
                </a:ln>
                <a:solidFill>
                  <a:srgbClr val="000000"/>
                </a:solidFill>
                <a:uFillTx/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3200" dirty="0" err="1">
                <a:solidFill>
                  <a:srgbClr val="000000"/>
                </a:solidFill>
                <a:effectLst/>
                <a:uFillTx/>
                <a:latin typeface="Aharoni" panose="02010803020104030203" pitchFamily="2" charset="-79"/>
                <a:ea typeface="Calibri" panose="020F0502020204030204" pitchFamily="34" charset="0"/>
                <a:cs typeface="Times New Roman" panose="02020603050405020304" pitchFamily="18" charset="0"/>
              </a:rPr>
              <a:t>ILTON</a:t>
            </a:r>
            <a:r>
              <a:rPr lang="EN-US" sz="3200" dirty="0">
                <a:solidFill>
                  <a:srgbClr val="000000"/>
                </a:solidFill>
                <a:effectLst/>
                <a:uFillTx/>
                <a:latin typeface="Aharoni" panose="02010803020104030203" pitchFamily="2" charset="-79"/>
                <a:ea typeface="Calibri" panose="020F0502020204030204" pitchFamily="34" charset="0"/>
                <a:cs typeface="Times New Roman" panose="02020603050405020304" pitchFamily="18" charset="0"/>
              </a:rPr>
              <a:t> MODEL UN CONFERENCE </a:t>
            </a:r>
            <a:r>
              <a:rPr lang="EN-US" sz="3200" dirty="0">
                <a:effectLst/>
                <a:uFillTx/>
                <a:latin typeface="Aharoni" panose="02010803020104030203" pitchFamily="2" charset="-79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400" dirty="0">
                <a:effectLst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>
              <a:uFillTx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924291">
            <a:off x="9368493" y="2280451"/>
            <a:ext cx="1844829" cy="1308389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2306478" y="2351782"/>
            <a:ext cx="13732626" cy="215443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uFillTx/>
                <a:latin typeface="Harrington" panose="04040505050A02020702" pitchFamily="82" charset="0"/>
              </a:rPr>
              <a:t>​</a:t>
            </a:r>
            <a:r>
              <a:rPr lang="en-US" sz="8000" b="1" dirty="0">
                <a:ln w="57150">
                  <a:solidFill>
                    <a:schemeClr val="tx1"/>
                  </a:solidFill>
                </a:ln>
                <a:solidFill>
                  <a:srgbClr val="FF0000"/>
                </a:solidFill>
                <a:uFillTx/>
                <a:latin typeface="Cooper Black" panose="0208090404030B020404" pitchFamily="18" charset="0"/>
              </a:rPr>
              <a:t> Country Name</a:t>
            </a:r>
          </a:p>
          <a:p>
            <a:pPr algn="ctr"/>
            <a:endParaRPr lang="EN-US" sz="5400" b="1" dirty="0">
              <a:ln w="6350">
                <a:solidFill>
                  <a:schemeClr val="tx1"/>
                </a:solidFill>
              </a:ln>
              <a:uFillTx/>
              <a:latin typeface="Algerian" panose="04020705040A02060702" pitchFamily="82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69004" y="1033356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uFillTx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47451" y="112579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Aharoni</vt:lpstr>
      <vt:lpstr>Algerian</vt:lpstr>
      <vt:lpstr>Arial</vt:lpstr>
      <vt:lpstr>Calibri</vt:lpstr>
      <vt:lpstr>Calibri Light</vt:lpstr>
      <vt:lpstr>Castellar</vt:lpstr>
      <vt:lpstr>Cooper Black</vt:lpstr>
      <vt:lpstr>Harrington</vt:lpstr>
      <vt:lpstr>Office Theme</vt:lpstr>
      <vt:lpstr> hILTON MODEL UN CONFERENCE   </vt:lpstr>
    </vt:vector>
  </TitlesOfParts>
  <Company>Hilton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hILTON MODEL UN CONFERENCE</dc:title>
  <dc:creator>MAYER, SANDRA</dc:creator>
  <cp:lastModifiedBy>robbierfd@gmail.com</cp:lastModifiedBy>
  <cp:revision>3</cp:revision>
  <dcterms:created xsi:type="dcterms:W3CDTF">2020-11-13T18:12:10Z</dcterms:created>
  <dcterms:modified xsi:type="dcterms:W3CDTF">2020-11-15T07:10:55Z</dcterms:modified>
</cp:coreProperties>
</file>